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7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&#1040;&#1076;&#1084;&#1080;&#1085;&#1080;&#1089;&#1090;&#1088;&#1072;&#1090;&#1086;&#1088;\Downloads\orkestr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&#1040;&#1076;&#1084;&#1080;&#1085;&#1080;&#1089;&#1090;&#1088;&#1072;&#1090;&#1086;&#1088;\Downloads\&#1043;&#1077;&#1088;&#1086;&#1080;%20-%20&#1047;&#1072;&#1082;&#1072;&#1090;&#1099;%20&#1040;&#1083;&#1099;&#1077;.mp3" TargetMode="External"/><Relationship Id="rId1" Type="http://schemas.openxmlformats.org/officeDocument/2006/relationships/audio" Target="file:///C:\Users\&#1040;&#1076;&#1084;&#1080;&#1085;&#1080;&#1089;&#1090;&#1088;&#1072;&#1090;&#1086;&#1088;\Downloads\&#1071;&#1088;&#1086;&#1089;&#1083;&#1072;&#1074;&#1072;%20&#1044;&#1077;&#1075;&#1090;&#1103;&#1088;&#1105;&#1074;&#1072;%20&#1080;%20&#1042;&#1072;&#1083;&#1077;&#1085;&#1090;&#1080;&#1085;&#1072;%20&#1041;&#1080;&#1088;&#1102;&#1082;&#1086;&#1074;&#1072;%20-%20&#1040;&#1080;&#1089;&#1090;%20&#1085;&#1072;%20&#1082;&#1088;&#1099;&#1096;&#1077;%20(&#1044;&#1077;&#1085;&#1100;%20&#1089;&#1077;&#1084;&#1100;&#1080;,%20&#1083;&#1102;&#1073;&#1074;&#1080;%20&#1080;%20&#1074;&#1077;&#1088;&#1085;&#1086;&#1089;&#1090;&#1080;,%2008.07.2018)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&#1040;&#1076;&#1084;&#1080;&#1085;&#1080;&#1089;&#1090;&#1088;&#1072;&#1090;&#1086;&#1088;\Downloads\&#1044;&#1077;&#1090;&#1089;&#1082;&#1080;&#1081;%20&#1084;&#1091;&#1079;&#1099;&#1082;&#1072;&#1083;&#1100;&#1085;&#1099;&#1081;%20&#1090;&#1077;&#1072;&#1090;&#1088;%20&#1044;&#1086;&#1084;&#1080;&#1089;&#1086;&#1083;&#1100;&#1082;&#1072;%20-%20&#1044;&#1077;&#1085;&#1100;%20&#1055;&#1086;&#1073;&#1077;&#1076;&#1099;%20(2019)_(newmp3.org)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работа\9 vfz\Без названия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929198"/>
            <a:ext cx="9144000" cy="95410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воспитанников подготовительных групп № 1, 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Ярослава Дегтярёва и Валентина Бирюкова - Аист на крыше (День семьи, любви и верности, 08.07.2018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Ярослава Дегтярёва и Валентина Бирюкова - Аист на крыше (День семьи, любви и верности, 08.07.2018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Герои - Закаты Алы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orkest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Детский музыкальный театр Домисолька - День Победы (2019)_(newmp3.org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1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93000" numSld="13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836D~1\AppData\Local\Temp\Rar$DRa8164.13202\IMG-3766bfeb6d41be28c0c706e998ab9fb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C:\Users\Администратор\Downloads\Слайд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36D~1\AppData\Local\Temp\Rar$DIa7820.11508\IMG-3766bfeb6d41be28c0c706e998ab9fbc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836D~1\AppData\Local\Temp\Rar$DRa6084.43159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836D~1\AppData\Local\Temp\Rar$DRa8164.10616\20200504_185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142984"/>
            <a:ext cx="3786182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836D~1\AppData\Local\Temp\Rar$DRa8164.10616\20200504_185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18"/>
            <a:ext cx="3929090" cy="5840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836D~1\AppData\Local\Temp\Rar$DRa8164.10616\20200504_185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056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работа\9 vfz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836D~1\AppData\Local\Temp\Rar$DRa3172.25432\Слай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836D~1\AppData\Local\Temp\Rar$DRa3172.31912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36D~1\AppData\Local\Temp\Rar$DRa3172.28256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836D~1\AppData\Local\Temp\Rar$DRa6084.34851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836D~1\AppData\Local\Temp\Rar$DRa3172.33858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36D~1\AppData\Local\Temp\Rar$DRa3172.35614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836D~1\AppData\Local\Temp\Rar$DRa3172.37606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836D~1\AppData\Local\Temp\Rar$DRa8164.12153\CollageMaker_20200504_200539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</Words>
  <PresentationFormat>Экран (4:3)</PresentationFormat>
  <Paragraphs>1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13</cp:revision>
  <dcterms:created xsi:type="dcterms:W3CDTF">2020-05-05T12:52:19Z</dcterms:created>
  <dcterms:modified xsi:type="dcterms:W3CDTF">2020-05-06T06:09:43Z</dcterms:modified>
</cp:coreProperties>
</file>