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7" r:id="rId6"/>
    <p:sldId id="260" r:id="rId7"/>
    <p:sldId id="268" r:id="rId8"/>
    <p:sldId id="261" r:id="rId9"/>
    <p:sldId id="270" r:id="rId10"/>
    <p:sldId id="262" r:id="rId11"/>
    <p:sldId id="271" r:id="rId12"/>
    <p:sldId id="263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3" autoAdjust="0"/>
    <p:restoredTop sz="94660"/>
  </p:normalViewPr>
  <p:slideViewPr>
    <p:cSldViewPr>
      <p:cViewPr varScale="1">
        <p:scale>
          <a:sx n="64" d="100"/>
          <a:sy n="64" d="100"/>
        </p:scale>
        <p:origin x="-34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audio" Target="file:///C:\Users\&#1040;&#1076;&#1084;&#1080;&#1085;&#1080;&#1089;&#1090;&#1088;&#1072;&#1090;&#1086;&#1088;\Downloads\&#1071;&#1088;&#1086;&#1089;&#1083;&#1072;&#1074;&#1072;%20&#1044;&#1077;&#1075;&#1090;&#1103;&#1088;&#1105;&#1074;&#1072;%20&#1080;%20&#1042;&#1072;&#1083;&#1077;&#1085;&#1090;&#1080;&#1085;&#1072;%20&#1041;&#1080;&#1088;&#1102;&#1082;&#1086;&#1074;&#1072;%20-%20&#1040;&#1080;&#1089;&#1090;%20&#1085;&#1072;%20&#1082;&#1088;&#1099;&#1096;&#1077;%20(&#1044;&#1077;&#1085;&#1100;%20&#1089;&#1077;&#1084;&#1100;&#1080;,%20&#1083;&#1102;&#1073;&#1074;&#1080;%20&#1080;%20&#1074;&#1077;&#1088;&#1085;&#1086;&#1089;&#1090;&#1080;,%2008.07.2018).mp3" TargetMode="Externa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file:///C:\Users\&#1040;&#1076;&#1084;&#1080;&#1085;&#1080;&#1089;&#1090;&#1088;&#1072;&#1090;&#1086;&#1088;\Downloads\AUD-20200503-WA0003.m4a" TargetMode="External"/><Relationship Id="rId16" Type="http://schemas.openxmlformats.org/officeDocument/2006/relationships/image" Target="../media/image9.png"/><Relationship Id="rId1" Type="http://schemas.openxmlformats.org/officeDocument/2006/relationships/audio" Target="file:///C:\Users\&#1040;&#1076;&#1084;&#1080;&#1085;&#1080;&#1089;&#1090;&#1088;&#1072;&#1090;&#1086;&#1088;\Downloads\&#1044;&#1088;&#1072;&#1075;&#1091;%20&#1040;&#1085;&#1085;&#1072;%20-%20&#1054;&#1090;&#1084;&#1077;&#1085;&#1080;&#1090;&#1077;%20&#1074;&#1086;&#1081;&#1085;&#1091;!%20(maximp3.ru).mp3" TargetMode="External"/><Relationship Id="rId6" Type="http://schemas.openxmlformats.org/officeDocument/2006/relationships/audio" Target="file:///C:\Users\&#1040;&#1076;&#1084;&#1080;&#1085;&#1080;&#1089;&#1090;&#1088;&#1072;&#1090;&#1086;&#1088;\Downloads\_&#1053;&#1077;&#1087;&#1086;&#1089;&#1077;&#1076;&#1099;-&#1040;&#1080;&#1089;&#1090;%20&#1053;&#1072;%20&#1050;&#1088;&#1099;&#1096;&#1045;.%20-%20-&#1072;&#1080;&#1089;&#1090;%20&#1085;&#1072;%20&#1082;&#1088;&#1099;&#1096;&#1077;.mp3" TargetMode="External"/><Relationship Id="rId11" Type="http://schemas.openxmlformats.org/officeDocument/2006/relationships/image" Target="../media/image4.png"/><Relationship Id="rId5" Type="http://schemas.openxmlformats.org/officeDocument/2006/relationships/audio" Target="file:///C:\Users\&#1040;&#1076;&#1084;&#1080;&#1085;&#1080;&#1089;&#1090;&#1088;&#1072;&#1090;&#1086;&#1088;\Downloads\70%20&#1083;&#1077;&#1090;%20&#1087;&#1086;&#1073;&#1077;&#1076;&#1099;%20-%20&#1071;%20&#1093;&#1086;&#1095;&#1091;,%20&#1095;&#1090;&#1086;&#1073;&#1099;%20&#1085;&#1077;%20&#1073;&#1099;&#1083;&#1086;%20&#1073;&#1086;&#1083;&#1100;&#1096;&#1077;%20&#1074;&#1086;&#1081;&#1085;&#1099;.mp3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file:///C:\Users\&#1040;&#1076;&#1084;&#1080;&#1085;&#1080;&#1089;&#1090;&#1088;&#1072;&#1090;&#1086;&#1088;\Downloads\pradedushka.mp3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работа\9 vfz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 rot="391758">
            <a:off x="0" y="4500571"/>
            <a:ext cx="9644098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работ воспитанников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ой младшей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№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средней группы № 3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Драгу Анна - Отмените войну! (max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AUD-20200503-WA000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AUD-20200503-WA000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AUD-20200503-WA000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AUD-20200503-WA000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Ярослава Дегтярёва и Валентина Бирюкова - Аист на крыше (День семьи, любви и верности, 08.07.2018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pradedushk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70 лет победы - Я хочу, чтобы не было больше войны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_Непоседы-Аист На КрышЕ. - -аист на крыше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_Непоседы-Аист На КрышЕ. - -аист на крыше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70 лет победы - Я хочу, чтобы не было больше войны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10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1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1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1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14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работа\9 vfz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836D~1\AppData\Local\Temp\Rar$DIa4708.18988\CollageMaker_20200504_203758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0156">
            <a:off x="0" y="0"/>
            <a:ext cx="3714744" cy="5357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836D~1\AppData\Local\Temp\Rar$DIa4708.27999\CollageMaker_20200504_2044031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8001">
            <a:off x="3682689" y="-46141"/>
            <a:ext cx="2984521" cy="4514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36D~1\AppData\Local\Temp\Rar$DRa6976.12718\К 9 мая\Ручкин Глеб Тан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работа\9 vfz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5122" name="Picture 2" descr="C:\Users\836D~1\AppData\Local\Temp\Rar$DIa4708.40067\CollageMaker_20200504_204231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3286148" cy="450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Администратор\Downloads\CollageMaker_20200505_1849367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785794"/>
            <a:ext cx="3286148" cy="4562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36D~1\AppData\Local\Temp\Rar$DRa6976.7708\К 9 мая\Слободенюк Андрей Откры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836D~1\AppData\Local\Temp\Rar$DRa6976.17201\К 9 мая\Чернова Устинья Стелла погибшим воин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36D~1\AppData\Local\Temp\Rar$DRa4824.6654\CollageMaker_20200504_1947362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2286000" cy="3838575"/>
          </a:xfrm>
          <a:prstGeom prst="rect">
            <a:avLst/>
          </a:prstGeom>
          <a:noFill/>
        </p:spPr>
      </p:pic>
      <p:pic>
        <p:nvPicPr>
          <p:cNvPr id="6" name="Содержимое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5436" cy="6858000"/>
          </a:xfrm>
          <a:prstGeom prst="rect">
            <a:avLst/>
          </a:prstGeom>
        </p:spPr>
      </p:pic>
      <p:pic>
        <p:nvPicPr>
          <p:cNvPr id="7" name="Picture 2" descr="C:\Users\836D~1\AppData\Local\Temp\Rar$DRa4824.6654\CollageMaker_20200504_194736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4786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836D~1\AppData\Local\Temp\Rar$DRa4824.8142\CollageMaker_20200504_1959339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8604"/>
            <a:ext cx="300039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36D~1\AppData\Local\Temp\Rar$DRa6976.2308\К 9 мая\Кнорр Кирилл Откры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дминистратор\Downloads\CollageMaker_20200505_140713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643338" cy="4857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836D~1\AppData\Local\Temp\Rar$DRa4824.7522\CollageMaker_20200504_195504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28"/>
            <a:ext cx="3286148" cy="5000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36D~1\AppData\Local\Temp\Rar$DRa6976.4255\К 9 мая\Кундыус Алёна Откры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15436" cy="6858000"/>
          </a:xfrm>
        </p:spPr>
      </p:pic>
      <p:pic>
        <p:nvPicPr>
          <p:cNvPr id="2051" name="Picture 3" descr="C:\Users\836D~1\AppData\Local\Temp\Rar$DRa4824.27644\CollageMaker_20200504_202600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7208">
            <a:off x="-137094" y="217548"/>
            <a:ext cx="4080247" cy="529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836D~1\AppData\Local\Temp\Rar$DRa4824.27644\CollageMaker_20200504_202600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"/>
            <a:ext cx="3429024" cy="5000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836D~1\AppData\Local\Temp\Rar$DRa6976.6054\К 9 мая\Ручкин Глеб Крейсер Авр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работа\9 vfz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836D~1\AppData\Local\Temp\Rar$DRa4708.49898\CollageMaker_20200504_202939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93217">
            <a:off x="277026" y="-41638"/>
            <a:ext cx="3303881" cy="5376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836D~1\AppData\Local\Temp\Rar$DRa4708.959\CollageMaker_20200504_203556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2722693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836D~1\AppData\Local\Temp\Rar$DRa6976.9802\К 9 мая\Смирнов Богдан Слава танкист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</Words>
  <PresentationFormat>Экран (4:3)</PresentationFormat>
  <Paragraphs>3</Paragraphs>
  <Slides>14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16</cp:revision>
  <dcterms:created xsi:type="dcterms:W3CDTF">2020-05-04T16:14:58Z</dcterms:created>
  <dcterms:modified xsi:type="dcterms:W3CDTF">2020-05-06T08:13:16Z</dcterms:modified>
</cp:coreProperties>
</file>