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63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268760"/>
            <a:ext cx="5976664" cy="1470025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Презентация </a:t>
            </a:r>
            <a:r>
              <a:rPr lang="ru-RU" sz="7200" b="1" dirty="0" smtClean="0"/>
              <a:t>проекта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756084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tx1"/>
                </a:solidFill>
              </a:rPr>
              <a:t>учитель русского языка и литературы 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tx1"/>
                </a:solidFill>
              </a:rPr>
              <a:t>БОУ г. Омска «Лицей № 149» 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tx1"/>
                </a:solidFill>
              </a:rPr>
              <a:t>Бурова Анна Фёдоровна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486" name="Picture 6" descr="http://leonid.kvit.pp.ua/wp-content/uploads/man-with-board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204864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2689" y="1124744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2060848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Зачин</a:t>
            </a:r>
          </a:p>
          <a:p>
            <a:r>
              <a:rPr lang="ru-RU" sz="3600" b="1" dirty="0" smtClean="0"/>
              <a:t>«Захватываем» аудиторию.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Уважаем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Направляем к теме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Увлекаем неожиданным примером из жизни</a:t>
            </a:r>
            <a:endParaRPr lang="ru-RU" sz="3600" dirty="0"/>
          </a:p>
        </p:txBody>
      </p:sp>
      <p:pic>
        <p:nvPicPr>
          <p:cNvPr id="11276" name="Picture 12" descr="http://xn--80aesaahed0axmm3exd.xn--p1ai/wp-content/uploads/2013/09/iso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784" y="4005064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692696"/>
            <a:ext cx="510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/>
              <a:t>Готовим презентацию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2132856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Вступление</a:t>
            </a:r>
          </a:p>
          <a:p>
            <a:r>
              <a:rPr lang="ru-RU" sz="3600" dirty="0" smtClean="0"/>
              <a:t>Закрепляем внимание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Описываем цель речи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Формулируем тему речи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Перечисляем этапы речи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Определяем актуальность речи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692696"/>
            <a:ext cx="510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/>
              <a:t>Готовим презентацию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700808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Основная часть</a:t>
            </a:r>
          </a:p>
          <a:p>
            <a:r>
              <a:rPr lang="ru-RU" sz="3600" dirty="0" smtClean="0"/>
              <a:t>Излагаем материал, учитывая требования: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правильность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точность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логичность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богатство и выразительность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уместность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20688"/>
            <a:ext cx="5593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dirty="0" smtClean="0"/>
              <a:t>Готовим презентацию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132856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Заключение</a:t>
            </a:r>
          </a:p>
          <a:p>
            <a:r>
              <a:rPr lang="ru-RU" sz="3600" dirty="0" smtClean="0"/>
              <a:t>Подводим итог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Кратко повторяем основные тезисы речи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Подчёркиваем основную мысль и её важность для аудитории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404664"/>
            <a:ext cx="510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/>
              <a:t>Готовим презентацию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268760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Концовка</a:t>
            </a:r>
          </a:p>
          <a:p>
            <a:r>
              <a:rPr lang="ru-RU" sz="3600" dirty="0" smtClean="0"/>
              <a:t>Оставляем о себе хорошее впечатление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Призываем воспользоваться полученной информацией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Желаем благополучия, благодарим за внимание, хвалим </a:t>
            </a:r>
            <a:r>
              <a:rPr lang="ru-RU" sz="3600" dirty="0" smtClean="0"/>
              <a:t>аудиторию</a:t>
            </a:r>
            <a:endParaRPr lang="ru-RU" sz="3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Прощаемся</a:t>
            </a:r>
            <a:endParaRPr lang="ru-RU" sz="3600" dirty="0"/>
          </a:p>
        </p:txBody>
      </p:sp>
      <p:pic>
        <p:nvPicPr>
          <p:cNvPr id="7170" name="Picture 2" descr="http://www.lotusite.ru/Images/userfiles/images/man-with-two-thumb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556792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620688"/>
            <a:ext cx="510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/>
              <a:t>Готовим презентацию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1700808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Структура  </a:t>
            </a:r>
            <a:r>
              <a:rPr lang="ru-RU" sz="2800" b="1" u="sng" dirty="0" err="1" smtClean="0"/>
              <a:t>мультимедиапрезентации</a:t>
            </a:r>
            <a:endParaRPr lang="ru-RU" sz="2800" b="1" u="sng" dirty="0" smtClean="0"/>
          </a:p>
          <a:p>
            <a:pPr algn="ctr"/>
            <a:r>
              <a:rPr lang="ru-RU" sz="2800" b="1" u="sng" dirty="0" smtClean="0"/>
              <a:t>Титульный слайд</a:t>
            </a:r>
            <a:endParaRPr lang="ru-RU" sz="2800" u="sng" dirty="0" smtClean="0"/>
          </a:p>
          <a:p>
            <a:r>
              <a:rPr lang="ru-RU" sz="2800" dirty="0" smtClean="0"/>
              <a:t>БОУ города Омска  «Лицей № 149» </a:t>
            </a:r>
          </a:p>
          <a:p>
            <a:r>
              <a:rPr lang="ru-RU" sz="2800" dirty="0" smtClean="0"/>
              <a:t>Тема: «……»  (тема проекта)</a:t>
            </a:r>
          </a:p>
          <a:p>
            <a:r>
              <a:rPr lang="ru-RU" sz="2800" dirty="0" smtClean="0"/>
              <a:t>Выполнил: Ф.И учащегося</a:t>
            </a:r>
          </a:p>
          <a:p>
            <a:r>
              <a:rPr lang="ru-RU" sz="2800" dirty="0" smtClean="0"/>
              <a:t>Класс</a:t>
            </a:r>
          </a:p>
          <a:p>
            <a:r>
              <a:rPr lang="ru-RU" sz="2800" dirty="0" smtClean="0"/>
              <a:t>Руководитель проекта: Ф.И.О. учителя</a:t>
            </a:r>
          </a:p>
          <a:p>
            <a:r>
              <a:rPr lang="ru-RU" sz="2800" dirty="0" smtClean="0"/>
              <a:t>г. Омск</a:t>
            </a:r>
          </a:p>
          <a:p>
            <a:r>
              <a:rPr lang="ru-RU" sz="2800" i="1" dirty="0" smtClean="0"/>
              <a:t>(На слайде иллюстрация темы проекта)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340768"/>
            <a:ext cx="68229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Структура  </a:t>
            </a:r>
            <a:r>
              <a:rPr lang="ru-RU" sz="2800" b="1" u="sng" dirty="0" err="1" smtClean="0"/>
              <a:t>мультимедиапрезентации</a:t>
            </a:r>
            <a:endParaRPr lang="ru-RU" sz="2800" b="1" u="sng" dirty="0" smtClean="0"/>
          </a:p>
          <a:p>
            <a:pPr lvl="0" algn="ctr"/>
            <a:r>
              <a:rPr lang="ru-RU" sz="2800" b="1" u="sng" dirty="0" smtClean="0"/>
              <a:t>2</a:t>
            </a:r>
            <a:r>
              <a:rPr lang="ru-RU" sz="2800" b="1" u="sng" dirty="0" smtClean="0"/>
              <a:t> слайд</a:t>
            </a:r>
            <a:endParaRPr lang="ru-RU" sz="2800" u="sng" dirty="0" smtClean="0"/>
          </a:p>
          <a:p>
            <a:r>
              <a:rPr lang="ru-RU" sz="2800" dirty="0" smtClean="0"/>
              <a:t> </a:t>
            </a:r>
            <a:r>
              <a:rPr lang="ru-RU" sz="2800" b="1" dirty="0" smtClean="0"/>
              <a:t>Цель</a:t>
            </a:r>
            <a:r>
              <a:rPr lang="ru-RU" sz="2800" b="1" dirty="0" smtClean="0"/>
              <a:t>:</a:t>
            </a:r>
            <a:r>
              <a:rPr lang="ru-RU" sz="2800" dirty="0" smtClean="0"/>
              <a:t>   - Освоение ….</a:t>
            </a:r>
          </a:p>
          <a:p>
            <a:r>
              <a:rPr lang="ru-RU" sz="2800" dirty="0" smtClean="0"/>
              <a:t>              - Изучение……</a:t>
            </a:r>
          </a:p>
          <a:p>
            <a:r>
              <a:rPr lang="ru-RU" sz="2800" dirty="0" smtClean="0"/>
              <a:t>             -  Изготовление…….</a:t>
            </a:r>
          </a:p>
          <a:p>
            <a:r>
              <a:rPr lang="ru-RU" sz="2800" dirty="0" smtClean="0"/>
              <a:t> </a:t>
            </a:r>
            <a:r>
              <a:rPr lang="ru-RU" sz="2800" b="1" dirty="0" smtClean="0"/>
              <a:t>Задачи</a:t>
            </a:r>
            <a:r>
              <a:rPr lang="ru-RU" sz="2800" b="1" dirty="0" smtClean="0"/>
              <a:t>:</a:t>
            </a:r>
            <a:r>
              <a:rPr lang="ru-RU" sz="2800" dirty="0" smtClean="0"/>
              <a:t>  - Отбор информации по теме:  теория и наглядный материал</a:t>
            </a:r>
          </a:p>
          <a:p>
            <a:r>
              <a:rPr lang="ru-RU" sz="2800" dirty="0" smtClean="0"/>
              <a:t>                - Структурирование материала </a:t>
            </a:r>
          </a:p>
          <a:p>
            <a:r>
              <a:rPr lang="ru-RU" sz="2800" dirty="0" smtClean="0"/>
              <a:t>                - Создание продукта: презентация  (или поделка + презентация)</a:t>
            </a:r>
          </a:p>
          <a:p>
            <a:r>
              <a:rPr lang="ru-RU" sz="2800" dirty="0" smtClean="0"/>
              <a:t>               -  Подготовка к защите проекта</a:t>
            </a:r>
          </a:p>
          <a:p>
            <a:endParaRPr lang="ru-RU" b="1" u="sng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436705" y="620688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071801"/>
            <a:ext cx="68407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Структура  </a:t>
            </a:r>
            <a:r>
              <a:rPr lang="ru-RU" sz="3200" b="1" u="sng" dirty="0" err="1" smtClean="0"/>
              <a:t>мультимедиапрезентации</a:t>
            </a:r>
            <a:endParaRPr lang="ru-RU" sz="3200" b="1" u="sng" dirty="0" smtClean="0"/>
          </a:p>
          <a:p>
            <a:pPr algn="ctr"/>
            <a:r>
              <a:rPr lang="ru-RU" sz="3200" b="1" u="sng" dirty="0" smtClean="0"/>
              <a:t>3 </a:t>
            </a:r>
            <a:r>
              <a:rPr lang="ru-RU" sz="3200" b="1" u="sng" dirty="0" smtClean="0"/>
              <a:t>слайд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– Постановка проблемного вопроса </a:t>
            </a:r>
            <a:r>
              <a:rPr lang="ru-RU" sz="3200" dirty="0" smtClean="0"/>
              <a:t> (Почему я выбрал эту тему? На какие вопросы я ищу ответы и зачем?)</a:t>
            </a:r>
          </a:p>
          <a:p>
            <a:r>
              <a:rPr lang="ru-RU" sz="3200" dirty="0" smtClean="0"/>
              <a:t>                - </a:t>
            </a:r>
            <a:r>
              <a:rPr lang="ru-RU" sz="3200" b="1" dirty="0" smtClean="0"/>
              <a:t>Выдвижение гипотезы</a:t>
            </a:r>
            <a:r>
              <a:rPr lang="ru-RU" sz="3200" dirty="0" smtClean="0"/>
              <a:t> (предположения, как я бы ответил на вопросы темы, ещё  не изучив нужной информации; как я буду решать проблему)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772816"/>
            <a:ext cx="68407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Структура  </a:t>
            </a:r>
            <a:r>
              <a:rPr lang="ru-RU" sz="3200" b="1" u="sng" dirty="0" err="1" smtClean="0"/>
              <a:t>мультимедиапрезентации</a:t>
            </a:r>
            <a:endParaRPr lang="ru-RU" sz="3200" b="1" u="sng" dirty="0" smtClean="0"/>
          </a:p>
          <a:p>
            <a:pPr marL="342900" indent="-342900" algn="ctr">
              <a:buAutoNum type="arabicPlain" startAt="4"/>
            </a:pPr>
            <a:r>
              <a:rPr lang="ru-RU" sz="3200" b="1" u="sng" dirty="0" smtClean="0"/>
              <a:t>слайд </a:t>
            </a:r>
          </a:p>
          <a:p>
            <a:pPr marL="342900" indent="-342900" algn="ctr"/>
            <a:r>
              <a:rPr lang="ru-RU" sz="3200" b="1" dirty="0" smtClean="0"/>
              <a:t> </a:t>
            </a:r>
            <a:r>
              <a:rPr lang="ru-RU" sz="3200" b="1" dirty="0" smtClean="0"/>
              <a:t>Историческая справка, теория вопроса</a:t>
            </a:r>
            <a:endParaRPr lang="ru-RU" sz="3200" dirty="0" smtClean="0"/>
          </a:p>
          <a:p>
            <a:r>
              <a:rPr lang="ru-RU" sz="3200" dirty="0" smtClean="0"/>
              <a:t>2-3 предложения</a:t>
            </a:r>
          </a:p>
          <a:p>
            <a:r>
              <a:rPr lang="ru-RU" sz="3200" i="1" dirty="0" smtClean="0"/>
              <a:t>(На слайде иллюстрация по исторической  справке проекта)</a:t>
            </a:r>
            <a:endParaRPr lang="ru-RU" sz="3200" dirty="0" smtClean="0"/>
          </a:p>
          <a:p>
            <a:endParaRPr lang="ru-RU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00808"/>
            <a:ext cx="70202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Структура  </a:t>
            </a:r>
            <a:r>
              <a:rPr lang="ru-RU" sz="3200" b="1" u="sng" dirty="0" err="1" smtClean="0"/>
              <a:t>мультимедиапрезентации</a:t>
            </a:r>
            <a:endParaRPr lang="ru-RU" sz="3200" b="1" u="sng" dirty="0" smtClean="0"/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AutoNum type="arabicPlain" startAt="5"/>
            </a:pPr>
            <a:r>
              <a:rPr lang="ru-RU" sz="3200" b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</a:t>
            </a: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Терминология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Введение и определение терминов, объяснение смысла понятий.</a:t>
            </a:r>
            <a:endParaRPr lang="ru-RU" sz="3200" dirty="0" smtClean="0">
              <a:latin typeface="Arial" pitchFamily="34" charset="0"/>
            </a:endParaRPr>
          </a:p>
          <a:p>
            <a:pPr algn="ctr"/>
            <a:endParaRPr lang="ru-RU" b="1" u="sng" dirty="0" smtClean="0"/>
          </a:p>
        </p:txBody>
      </p:sp>
      <p:pic>
        <p:nvPicPr>
          <p:cNvPr id="1027" name="Picture 3" descr="http://kerzhaev.ru/wp-content/uploads/2013/04/udalennue-sotrudni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45632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284984"/>
            <a:ext cx="8028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Презента́ция</a:t>
            </a:r>
            <a:r>
              <a:rPr lang="ru-RU" sz="3600" dirty="0" smtClean="0"/>
              <a:t> (от </a:t>
            </a:r>
            <a:r>
              <a:rPr lang="ru-RU" sz="3600" dirty="0" smtClean="0"/>
              <a:t>лат.</a:t>
            </a:r>
            <a:r>
              <a:rPr lang="ru-RU" sz="3600" dirty="0" smtClean="0"/>
              <a:t> </a:t>
            </a:r>
            <a:r>
              <a:rPr lang="ru-RU" sz="3600" i="1" dirty="0" err="1" smtClean="0"/>
              <a:t>praesento</a:t>
            </a:r>
            <a:r>
              <a:rPr lang="ru-RU" sz="3600" dirty="0" smtClean="0"/>
              <a:t>):</a:t>
            </a:r>
          </a:p>
          <a:p>
            <a:r>
              <a:rPr lang="ru-RU" sz="3600" dirty="0" smtClean="0"/>
              <a:t>Презентация — общественное представление чего-либо нового, недавно появившегося, созданного.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60" name="Picture 4" descr="https://allezlesfilles.files.wordpress.com/2012/12/3d-women-question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2656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12776"/>
            <a:ext cx="69127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Структура  </a:t>
            </a:r>
            <a:r>
              <a:rPr lang="ru-RU" sz="3200" b="1" u="sng" dirty="0" err="1" smtClean="0"/>
              <a:t>мультимедиапрезентации</a:t>
            </a:r>
            <a:endParaRPr lang="ru-RU" sz="3200" b="1" u="sng" dirty="0" smtClean="0"/>
          </a:p>
          <a:p>
            <a:pPr algn="ctr"/>
            <a:r>
              <a:rPr lang="ru-RU" sz="3200" b="1" dirty="0" smtClean="0"/>
              <a:t>6 слайд </a:t>
            </a:r>
          </a:p>
          <a:p>
            <a:pPr algn="ctr"/>
            <a:r>
              <a:rPr lang="ru-RU" sz="3200" b="1" dirty="0" smtClean="0"/>
              <a:t>Инструменты </a:t>
            </a:r>
            <a:r>
              <a:rPr lang="ru-RU" sz="3200" b="1" dirty="0" smtClean="0"/>
              <a:t>и материалы.</a:t>
            </a:r>
            <a:endParaRPr lang="ru-RU" sz="3200" dirty="0" smtClean="0"/>
          </a:p>
          <a:p>
            <a:r>
              <a:rPr lang="ru-RU" sz="3200" dirty="0" smtClean="0"/>
              <a:t>(этот слайд может быть добавлен при изготовлении поделки для предметно-ориентированного проекта)</a:t>
            </a:r>
          </a:p>
          <a:p>
            <a:r>
              <a:rPr lang="ru-RU" sz="3200" b="1" dirty="0" smtClean="0"/>
              <a:t> </a:t>
            </a:r>
            <a:endParaRPr lang="ru-RU" sz="3200" dirty="0" smtClean="0"/>
          </a:p>
          <a:p>
            <a:pPr algn="ctr"/>
            <a:endParaRPr lang="ru-RU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84784"/>
            <a:ext cx="69127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Структура  </a:t>
            </a:r>
            <a:r>
              <a:rPr lang="ru-RU" sz="3200" b="1" u="sng" dirty="0" err="1" smtClean="0"/>
              <a:t>мультимедиапрезентации</a:t>
            </a:r>
            <a:endParaRPr lang="ru-RU" sz="3200" b="1" u="sng" dirty="0" smtClean="0"/>
          </a:p>
          <a:p>
            <a:pPr marL="514350" indent="-514350" algn="ctr"/>
            <a:r>
              <a:rPr lang="ru-RU" sz="3200" b="1" u="sng" dirty="0" smtClean="0"/>
              <a:t>7 слайд </a:t>
            </a:r>
          </a:p>
          <a:p>
            <a:pPr marL="514350" indent="-514350" algn="ctr"/>
            <a:r>
              <a:rPr lang="ru-RU" sz="3200" b="1" dirty="0" smtClean="0"/>
              <a:t>Этапы </a:t>
            </a:r>
            <a:r>
              <a:rPr lang="ru-RU" sz="3200" b="1" dirty="0" smtClean="0"/>
              <a:t>работы</a:t>
            </a:r>
            <a:endParaRPr lang="ru-RU" sz="3200" dirty="0" smtClean="0"/>
          </a:p>
          <a:p>
            <a:r>
              <a:rPr lang="ru-RU" sz="3200" dirty="0" smtClean="0"/>
              <a:t>2-3 предложения</a:t>
            </a:r>
          </a:p>
          <a:p>
            <a:r>
              <a:rPr lang="ru-RU" sz="3200" i="1" dirty="0" smtClean="0"/>
              <a:t>(На слайде иллюстрация, фото  этапов работы  по изготовлению продукта проекта– презентации или поделки)</a:t>
            </a:r>
            <a:endParaRPr lang="ru-RU" sz="3200" dirty="0" smtClean="0"/>
          </a:p>
          <a:p>
            <a:pPr algn="ctr"/>
            <a:endParaRPr lang="ru-RU" b="1" u="sng" dirty="0" smtClean="0"/>
          </a:p>
        </p:txBody>
      </p:sp>
      <p:pic>
        <p:nvPicPr>
          <p:cNvPr id="39938" name="Picture 2" descr="http://nordicedge.ru/wp-content/uploads/2012/07/3D-Women-Taking-Photo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869160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988840"/>
            <a:ext cx="7199536" cy="381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/>
              <a:t>Структура  </a:t>
            </a:r>
            <a:r>
              <a:rPr lang="ru-RU" sz="3200" b="1" u="sng" dirty="0" err="1" smtClean="0"/>
              <a:t>мультимедиапрезентации</a:t>
            </a:r>
            <a:endParaRPr lang="ru-RU" sz="3200" b="1" u="sng" dirty="0" smtClean="0"/>
          </a:p>
          <a:p>
            <a:pPr marL="342900" indent="-342900" algn="ctr"/>
            <a:r>
              <a:rPr lang="ru-RU" sz="3200" b="1" dirty="0" smtClean="0"/>
              <a:t> 8 слайд </a:t>
            </a:r>
          </a:p>
          <a:p>
            <a:pPr marL="342900" indent="-342900" algn="ctr"/>
            <a:r>
              <a:rPr lang="ru-RU" sz="3200" b="1" dirty="0" smtClean="0"/>
              <a:t>Информация </a:t>
            </a:r>
            <a:r>
              <a:rPr lang="ru-RU" sz="3200" b="1" dirty="0" smtClean="0"/>
              <a:t>об авторе проекта</a:t>
            </a:r>
            <a:endParaRPr lang="ru-RU" sz="3200" dirty="0" smtClean="0"/>
          </a:p>
          <a:p>
            <a:r>
              <a:rPr lang="ru-RU" sz="3200" dirty="0" smtClean="0"/>
              <a:t>Ф.И. ученика</a:t>
            </a:r>
          </a:p>
          <a:p>
            <a:r>
              <a:rPr lang="ru-RU" sz="3200" dirty="0" smtClean="0"/>
              <a:t>Хобби</a:t>
            </a:r>
          </a:p>
          <a:p>
            <a:r>
              <a:rPr lang="ru-RU" sz="3200" dirty="0" smtClean="0"/>
              <a:t>Особенности личности</a:t>
            </a:r>
          </a:p>
          <a:p>
            <a:r>
              <a:rPr lang="ru-RU" sz="3200" dirty="0" smtClean="0"/>
              <a:t>Личное фото ученика</a:t>
            </a:r>
          </a:p>
          <a:p>
            <a:pPr algn="ctr"/>
            <a:endParaRPr lang="ru-RU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28800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Структура  </a:t>
            </a:r>
            <a:r>
              <a:rPr lang="ru-RU" sz="3200" b="1" u="sng" dirty="0" err="1" smtClean="0"/>
              <a:t>мультимедиапрезентации</a:t>
            </a:r>
            <a:endParaRPr lang="ru-RU" sz="3200" b="1" u="sng" dirty="0" smtClean="0"/>
          </a:p>
          <a:p>
            <a:pPr marL="342900" indent="-342900" algn="ctr"/>
            <a:r>
              <a:rPr lang="ru-RU" sz="3200" b="1" u="sng" dirty="0" smtClean="0"/>
              <a:t>9 слайд </a:t>
            </a:r>
          </a:p>
          <a:p>
            <a:pPr marL="342900" indent="-342900" algn="ctr"/>
            <a:r>
              <a:rPr lang="ru-RU" sz="3200" b="1" dirty="0" smtClean="0"/>
              <a:t>Список </a:t>
            </a:r>
            <a:r>
              <a:rPr lang="ru-RU" sz="3200" b="1" dirty="0" smtClean="0"/>
              <a:t>использованных </a:t>
            </a:r>
            <a:r>
              <a:rPr lang="ru-RU" sz="3200" b="1" dirty="0" smtClean="0"/>
              <a:t>источников</a:t>
            </a:r>
          </a:p>
          <a:p>
            <a:r>
              <a:rPr lang="ru-RU" sz="3200" dirty="0" smtClean="0"/>
              <a:t>Книги (Название книги. Автор. Издательство, год. – кол-во страниц)</a:t>
            </a:r>
          </a:p>
          <a:p>
            <a:r>
              <a:rPr lang="ru-RU" sz="3200" dirty="0" smtClean="0"/>
              <a:t>- Электронные ресурсы:</a:t>
            </a:r>
          </a:p>
          <a:p>
            <a:r>
              <a:rPr lang="ru-RU" sz="3200" dirty="0" smtClean="0"/>
              <a:t> - Электронные диски (Название . Издательство, год)</a:t>
            </a:r>
          </a:p>
          <a:p>
            <a:r>
              <a:rPr lang="ru-RU" sz="3200" dirty="0" smtClean="0"/>
              <a:t> -Интернет  (адреса, ссылки</a:t>
            </a:r>
            <a:r>
              <a:rPr lang="ru-RU" sz="3200" dirty="0" smtClean="0"/>
              <a:t>)</a:t>
            </a:r>
            <a:endParaRPr lang="ru-RU" sz="3200" dirty="0" smtClean="0"/>
          </a:p>
          <a:p>
            <a:pPr marL="342900" indent="-342900" algn="ctr"/>
            <a:endParaRPr lang="ru-RU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348880"/>
            <a:ext cx="68717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/>
              <a:t>Структура  </a:t>
            </a:r>
            <a:r>
              <a:rPr lang="ru-RU" sz="3200" b="1" u="sng" dirty="0" err="1" smtClean="0"/>
              <a:t>мультимедиапрезентации</a:t>
            </a:r>
            <a:endParaRPr lang="ru-RU" sz="3200" b="1" u="sng" dirty="0" smtClean="0"/>
          </a:p>
          <a:p>
            <a:pPr algn="ctr"/>
            <a:r>
              <a:rPr lang="ru-RU" sz="3200" b="1" dirty="0" smtClean="0"/>
              <a:t>10 слайд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С</a:t>
            </a:r>
            <a:r>
              <a:rPr lang="ru-RU" sz="3200" dirty="0" smtClean="0"/>
              <a:t>пасибо </a:t>
            </a:r>
            <a:r>
              <a:rPr lang="ru-RU" sz="3200" dirty="0" smtClean="0"/>
              <a:t>за </a:t>
            </a:r>
            <a:r>
              <a:rPr lang="ru-RU" sz="3200" dirty="0" smtClean="0"/>
              <a:t>внимание!</a:t>
            </a:r>
            <a:endParaRPr lang="ru-RU" sz="32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204864"/>
            <a:ext cx="66967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Критерии оценивания</a:t>
            </a:r>
          </a:p>
          <a:p>
            <a:pPr algn="ctr"/>
            <a:r>
              <a:rPr lang="ru-RU" sz="3200" b="1" dirty="0" smtClean="0"/>
              <a:t>Композиция, ее монтаж</a:t>
            </a:r>
          </a:p>
          <a:p>
            <a:r>
              <a:rPr lang="ru-RU" sz="3200" dirty="0" smtClean="0"/>
              <a:t>- Постановка проблемы или  выдвижение гипотезы</a:t>
            </a:r>
          </a:p>
          <a:p>
            <a:r>
              <a:rPr lang="ru-RU" sz="3200" dirty="0" smtClean="0"/>
              <a:t>- Полный калейдоскоп событий.</a:t>
            </a:r>
          </a:p>
          <a:p>
            <a:pPr algn="ctr"/>
            <a:endParaRPr lang="ru-RU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988840"/>
            <a:ext cx="662473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Критерии </a:t>
            </a:r>
            <a:r>
              <a:rPr lang="ru-RU" sz="3200" b="1" u="sng" dirty="0" smtClean="0"/>
              <a:t>оценивания</a:t>
            </a:r>
          </a:p>
          <a:p>
            <a:pPr algn="ctr"/>
            <a:r>
              <a:rPr lang="ru-RU" sz="3200" b="1" dirty="0" smtClean="0"/>
              <a:t>Содержание</a:t>
            </a:r>
          </a:p>
          <a:p>
            <a:r>
              <a:rPr lang="ru-RU" sz="3200" dirty="0" smtClean="0"/>
              <a:t>Содержание </a:t>
            </a:r>
            <a:r>
              <a:rPr lang="ru-RU" sz="3200" dirty="0" smtClean="0"/>
              <a:t>раскрывает цель и задачи исследования.</a:t>
            </a:r>
          </a:p>
          <a:p>
            <a:pPr algn="ctr"/>
            <a:endParaRPr lang="ru-RU" b="1" u="sng" dirty="0" smtClean="0"/>
          </a:p>
        </p:txBody>
      </p:sp>
      <p:pic>
        <p:nvPicPr>
          <p:cNvPr id="34820" name="Picture 4" descr="http://ukrpens.ru/wp-content/uploads/2013/04/man-with-symbol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96752"/>
            <a:ext cx="7344816" cy="630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Критерии </a:t>
            </a:r>
            <a:r>
              <a:rPr lang="ru-RU" sz="3200" b="1" u="sng" dirty="0" smtClean="0"/>
              <a:t>оценивания</a:t>
            </a:r>
          </a:p>
          <a:p>
            <a:pPr algn="ctr"/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Информация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Достоверность (соответствие информации действительности, истинность информации), ссылки на авторов.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Ссылки </a:t>
            </a: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и обоснования (наличие ссылок, сведений о происхождении информации).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Разностороннее </a:t>
            </a: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рассмотрение исследуемого вопроса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Разумная </a:t>
            </a: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достаточность </a:t>
            </a:r>
          </a:p>
          <a:p>
            <a:pPr algn="ctr"/>
            <a:endParaRPr lang="ru-RU" dirty="0" smtClean="0">
              <a:ea typeface="Times New Roman"/>
              <a:cs typeface="Times New Roman"/>
            </a:endParaRPr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196752"/>
            <a:ext cx="662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/>
              <a:t>Критерии </a:t>
            </a:r>
            <a:r>
              <a:rPr lang="ru-RU" sz="2800" b="1" u="sng" dirty="0" smtClean="0"/>
              <a:t>оценивания</a:t>
            </a:r>
          </a:p>
          <a:p>
            <a:pPr algn="ctr"/>
            <a:r>
              <a:rPr lang="ru-RU" sz="2800" b="1" dirty="0" smtClean="0"/>
              <a:t>Текст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Последовательность и логичность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Доступность и однозначность (текст должен быть понятен, значение новых терминов должно быть разъяснено).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- Лаконичность (текстовое изложение должно быть максимально кратким)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Завершенность (содержание каждой части текстовой информации</a:t>
            </a:r>
            <a:br>
              <a:rPr lang="ru-RU" sz="2800" dirty="0" smtClean="0"/>
            </a:br>
            <a:r>
              <a:rPr lang="ru-RU" sz="2800" dirty="0" smtClean="0"/>
              <a:t>логически завершено).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- Грамотность  письменной речи</a:t>
            </a:r>
            <a:endParaRPr lang="ru-RU" sz="28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76672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196753"/>
            <a:ext cx="67687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/>
              <a:t>Критерии </a:t>
            </a:r>
            <a:r>
              <a:rPr lang="ru-RU" sz="2800" b="1" u="sng" dirty="0" smtClean="0"/>
              <a:t>оценивания</a:t>
            </a:r>
          </a:p>
          <a:p>
            <a:pPr algn="ctr"/>
            <a:r>
              <a:rPr lang="ru-RU" sz="2800" b="1" dirty="0" smtClean="0"/>
              <a:t>Оформление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Заголовки привлекают внимание.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Текст </a:t>
            </a:r>
            <a:r>
              <a:rPr lang="ru-RU" sz="2800" dirty="0" smtClean="0"/>
              <a:t>легко читается на фоне презентации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Шрифт для названия темы проекта –   размер 44 Т</a:t>
            </a:r>
            <a:r>
              <a:rPr lang="en-US" sz="2800" dirty="0" err="1" smtClean="0"/>
              <a:t>imesNewRoman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Шрифт </a:t>
            </a:r>
            <a:r>
              <a:rPr lang="ru-RU" sz="2800" dirty="0" smtClean="0"/>
              <a:t>для заголовков –   размер 40 Т</a:t>
            </a:r>
            <a:r>
              <a:rPr lang="en-US" sz="2800" dirty="0" err="1" smtClean="0"/>
              <a:t>imesNewRoman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Шрифт </a:t>
            </a:r>
            <a:r>
              <a:rPr lang="ru-RU" sz="2800" dirty="0" smtClean="0"/>
              <a:t>для основного текста – размер 24 Т</a:t>
            </a:r>
            <a:r>
              <a:rPr lang="en-US" sz="2800" dirty="0" err="1" smtClean="0"/>
              <a:t>imesNewRoman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Фон </a:t>
            </a:r>
            <a:r>
              <a:rPr lang="ru-RU" sz="2800" dirty="0" smtClean="0"/>
              <a:t>слайда постельных светлых тонов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Шрифт </a:t>
            </a:r>
            <a:r>
              <a:rPr lang="ru-RU" sz="2800" dirty="0" smtClean="0"/>
              <a:t>темного </a:t>
            </a:r>
            <a:r>
              <a:rPr lang="ru-RU" sz="2800" dirty="0" smtClean="0"/>
              <a:t>цвета</a:t>
            </a:r>
            <a:endParaRPr lang="ru-RU" sz="2800" dirty="0" smtClean="0"/>
          </a:p>
          <a:p>
            <a:pPr algn="ctr"/>
            <a:endParaRPr lang="ru-RU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628800"/>
            <a:ext cx="716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/>
              <a:t>Презентация (способ представления информации) </a:t>
            </a:r>
            <a:r>
              <a:rPr lang="ru-RU" sz="3600" b="1" dirty="0" smtClean="0"/>
              <a:t>— информационный или рекламный инструмент, позволяющий сообщить нужную информацию об объекте презентации в удобной для получателя форме.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332656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887135"/>
            <a:ext cx="71287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/>
              <a:t>Критерии </a:t>
            </a:r>
            <a:r>
              <a:rPr lang="ru-RU" sz="2800" b="1" u="sng" dirty="0" smtClean="0"/>
              <a:t>оценивания</a:t>
            </a:r>
          </a:p>
          <a:p>
            <a:pPr algn="ctr"/>
            <a:r>
              <a:rPr lang="ru-RU" sz="2800" b="1" dirty="0" smtClean="0"/>
              <a:t>Оформление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Используются </a:t>
            </a:r>
            <a:r>
              <a:rPr lang="ru-RU" sz="2800" dirty="0" smtClean="0"/>
              <a:t>анимационные эффекты (не более 2 </a:t>
            </a:r>
            <a:r>
              <a:rPr lang="ru-RU" sz="2800" dirty="0" smtClean="0"/>
              <a:t>эффектов)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Анимационные </a:t>
            </a:r>
            <a:r>
              <a:rPr lang="ru-RU" sz="2800" dirty="0" smtClean="0"/>
              <a:t>эффекты не отвлекают внимание от содержания слайда.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Использование </a:t>
            </a:r>
            <a:r>
              <a:rPr lang="ru-RU" sz="2800" dirty="0" smtClean="0"/>
              <a:t>единого </a:t>
            </a:r>
            <a:r>
              <a:rPr lang="ru-RU" sz="2800" dirty="0" smtClean="0"/>
              <a:t>стиля оформления</a:t>
            </a:r>
            <a:r>
              <a:rPr lang="ru-RU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Использование </a:t>
            </a:r>
            <a:r>
              <a:rPr lang="ru-RU" sz="2800" dirty="0" smtClean="0"/>
              <a:t>не более трех цветов на одном слайде (один для фона, второй для заголовков, третий для текста).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 </a:t>
            </a:r>
            <a:r>
              <a:rPr lang="ru-RU" sz="2800" dirty="0" smtClean="0"/>
              <a:t>слайде  горизонтальное расположение информации</a:t>
            </a:r>
          </a:p>
          <a:p>
            <a:pPr algn="ctr"/>
            <a:endParaRPr lang="ru-RU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332656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412776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Критерии оценивания</a:t>
            </a:r>
          </a:p>
          <a:p>
            <a:pPr algn="ctr"/>
            <a:r>
              <a:rPr lang="ru-RU" sz="3200" b="1" dirty="0" smtClean="0"/>
              <a:t>Оформление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В каждом слайде иллюстрация сопровождается 2-3 предложениями и выполнена в форме прямоугольника, круга с ровными обрамлением.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- Объем презентации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(презентация в среднем должна содержать около </a:t>
            </a:r>
            <a:r>
              <a:rPr lang="ru-RU" sz="3200" b="1" dirty="0" smtClean="0"/>
              <a:t>10-12 слайдов</a:t>
            </a:r>
            <a:r>
              <a:rPr lang="ru-RU" sz="3200" dirty="0" smtClean="0"/>
              <a:t>).</a:t>
            </a: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628800"/>
            <a:ext cx="587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Репетируем выступление</a:t>
            </a:r>
            <a:endParaRPr lang="ru-RU" sz="4000" b="1" dirty="0"/>
          </a:p>
        </p:txBody>
      </p:sp>
      <p:pic>
        <p:nvPicPr>
          <p:cNvPr id="43010" name="Picture 2" descr="http://www.tradebinoptions.ru/wp-content/uploads/2013/04/3D-Women-Presentation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04864"/>
            <a:ext cx="3987824" cy="3987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48680"/>
            <a:ext cx="5448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Готовим презентацию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196752"/>
            <a:ext cx="64087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Советы «на дорожку»</a:t>
            </a:r>
            <a:endParaRPr lang="ru-RU" sz="3600" b="1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Сокращайте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Упрощайте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Используйте картинки вместо слов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Повторяйте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Разбудите аудиторию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Не переборщите с шутками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988840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Успешных проектов!</a:t>
            </a:r>
            <a:endParaRPr lang="ru-RU" sz="8000" b="1" dirty="0"/>
          </a:p>
        </p:txBody>
      </p:sp>
      <p:pic>
        <p:nvPicPr>
          <p:cNvPr id="41986" name="Picture 2" descr="http://burgunet.ru/wp-content/uploads/2014/01/3D-Women-Search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0912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1277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Презентация</a:t>
            </a:r>
            <a:r>
              <a:rPr lang="ru-RU" sz="3200" b="1" dirty="0" smtClean="0"/>
              <a:t> – выступление, иногда сопровождаемое визуальными образами, направленное на то, чтобы донести до аудитории информацию и/или убедить ее совершить определенные действия, нужные организатору презентации.</a:t>
            </a:r>
          </a:p>
          <a:p>
            <a:pPr algn="r"/>
            <a:r>
              <a:rPr lang="ru-RU" sz="3200" dirty="0" smtClean="0"/>
              <a:t>Американский словарь</a:t>
            </a:r>
          </a:p>
          <a:p>
            <a:pPr algn="r"/>
            <a:r>
              <a:rPr lang="ru-RU" sz="3200" dirty="0" smtClean="0"/>
              <a:t>маркетинговых терминов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620688"/>
            <a:ext cx="460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/>
              <a:t>Готовим презентацию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2564904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Оценка аудитории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Работа над текстом выступления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Репетиция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62068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Готовим презентацию</a:t>
            </a:r>
            <a:endParaRPr lang="ru-RU" sz="3200" b="1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619672" y="2584935"/>
            <a:ext cx="68407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Цели проведения презентации: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информировать,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убедить,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побудить к позитивному действию.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2068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Готовим презентацию</a:t>
            </a:r>
            <a:endParaRPr lang="ru-RU" sz="3200" b="1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79712" y="2546656"/>
            <a:ext cx="64087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Типы презентаций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нформационные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убеждающие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аналитические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411760" y="2678143"/>
            <a:ext cx="59766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</a:rPr>
              <a:t>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ипы аудитории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обеседники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3600" dirty="0" smtClean="0">
                <a:latin typeface="Arial" pitchFamily="34" charset="0"/>
              </a:rPr>
              <a:t>публика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толпа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620688"/>
            <a:ext cx="6428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/>
              <a:t>Готовим презентацию</a:t>
            </a:r>
            <a:endParaRPr lang="ru-RU" sz="4000" b="1" dirty="0"/>
          </a:p>
        </p:txBody>
      </p:sp>
      <p:pic>
        <p:nvPicPr>
          <p:cNvPr id="13314" name="Picture 2" descr="http://cheaptop.ru/public/general/img/articles/user_signa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76672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/>
              <a:t>Готовим презентацию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700808"/>
            <a:ext cx="54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Композиция выступления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Зачин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Вступление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Основная часть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Заключение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Концовка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738</Words>
  <Application>Microsoft Office PowerPoint</Application>
  <PresentationFormat>Экран (4:3)</PresentationFormat>
  <Paragraphs>200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проекта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</cp:revision>
  <dcterms:modified xsi:type="dcterms:W3CDTF">2016-10-18T15:37:12Z</dcterms:modified>
</cp:coreProperties>
</file>